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58" r:id="rId4"/>
    <p:sldId id="261" r:id="rId5"/>
    <p:sldId id="259" r:id="rId6"/>
    <p:sldId id="260" r:id="rId7"/>
    <p:sldId id="262" r:id="rId8"/>
    <p:sldId id="263" r:id="rId9"/>
    <p:sldId id="266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 varScale="1">
        <p:scale>
          <a:sx n="73" d="100"/>
          <a:sy n="73" d="100"/>
        </p:scale>
        <p:origin x="600" y="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7321E-5D21-44A9-9E4E-F1F38D1F55D4}" type="datetimeFigureOut">
              <a:rPr lang="en-US" smtClean="0"/>
              <a:t>11/13/2017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C41E0-4ACD-4E5E-9B93-EEDBC9452A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55251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7321E-5D21-44A9-9E4E-F1F38D1F55D4}" type="datetimeFigureOut">
              <a:rPr lang="en-US" smtClean="0"/>
              <a:t>11/13/2017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C41E0-4ACD-4E5E-9B93-EEDBC9452A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7366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7321E-5D21-44A9-9E4E-F1F38D1F55D4}" type="datetimeFigureOut">
              <a:rPr lang="en-US" smtClean="0"/>
              <a:t>11/13/2017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C41E0-4ACD-4E5E-9B93-EEDBC9452A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3070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7321E-5D21-44A9-9E4E-F1F38D1F55D4}" type="datetimeFigureOut">
              <a:rPr lang="en-US" smtClean="0"/>
              <a:t>11/13/2017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C41E0-4ACD-4E5E-9B93-EEDBC9452A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2168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7321E-5D21-44A9-9E4E-F1F38D1F55D4}" type="datetimeFigureOut">
              <a:rPr lang="en-US" smtClean="0"/>
              <a:t>11/13/2017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C41E0-4ACD-4E5E-9B93-EEDBC9452A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1044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7321E-5D21-44A9-9E4E-F1F38D1F55D4}" type="datetimeFigureOut">
              <a:rPr lang="en-US" smtClean="0"/>
              <a:t>11/13/2017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C41E0-4ACD-4E5E-9B93-EEDBC9452A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55273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7321E-5D21-44A9-9E4E-F1F38D1F55D4}" type="datetimeFigureOut">
              <a:rPr lang="en-US" smtClean="0"/>
              <a:t>11/13/2017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C41E0-4ACD-4E5E-9B93-EEDBC9452A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48993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7321E-5D21-44A9-9E4E-F1F38D1F55D4}" type="datetimeFigureOut">
              <a:rPr lang="en-US" smtClean="0"/>
              <a:t>11/13/2017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C41E0-4ACD-4E5E-9B93-EEDBC9452A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4174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7321E-5D21-44A9-9E4E-F1F38D1F55D4}" type="datetimeFigureOut">
              <a:rPr lang="en-US" smtClean="0"/>
              <a:t>11/13/2017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C41E0-4ACD-4E5E-9B93-EEDBC9452A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7602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7321E-5D21-44A9-9E4E-F1F38D1F55D4}" type="datetimeFigureOut">
              <a:rPr lang="en-US" smtClean="0"/>
              <a:t>11/13/2017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C41E0-4ACD-4E5E-9B93-EEDBC9452A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0134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7321E-5D21-44A9-9E4E-F1F38D1F55D4}" type="datetimeFigureOut">
              <a:rPr lang="en-US" smtClean="0"/>
              <a:t>11/13/2017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C41E0-4ACD-4E5E-9B93-EEDBC9452A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4983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27321E-5D21-44A9-9E4E-F1F38D1F55D4}" type="datetimeFigureOut">
              <a:rPr lang="en-US" smtClean="0"/>
              <a:t>11/13/2017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1C41E0-4ACD-4E5E-9B93-EEDBC9452A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53244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Mini-lesson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Writing Genres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45356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58674" y="0"/>
            <a:ext cx="6306502" cy="74735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44912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Content Placeholder 2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4204" y="-251371"/>
            <a:ext cx="5593889" cy="7475131"/>
          </a:xfrm>
        </p:spPr>
      </p:pic>
    </p:spTree>
    <p:extLst>
      <p:ext uri="{BB962C8B-B14F-4D97-AF65-F5344CB8AC3E}">
        <p14:creationId xmlns:p14="http://schemas.microsoft.com/office/powerpoint/2010/main" val="4740705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1052" y="-795742"/>
            <a:ext cx="7040880" cy="7931843"/>
          </a:xfrm>
        </p:spPr>
      </p:pic>
    </p:spTree>
    <p:extLst>
      <p:ext uri="{BB962C8B-B14F-4D97-AF65-F5344CB8AC3E}">
        <p14:creationId xmlns:p14="http://schemas.microsoft.com/office/powerpoint/2010/main" val="2587825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24954" y="-117565"/>
            <a:ext cx="6009595" cy="7366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57053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0686" y="-332166"/>
            <a:ext cx="7419703" cy="7453684"/>
          </a:xfrm>
        </p:spPr>
      </p:pic>
    </p:spTree>
    <p:extLst>
      <p:ext uri="{BB962C8B-B14F-4D97-AF65-F5344CB8AC3E}">
        <p14:creationId xmlns:p14="http://schemas.microsoft.com/office/powerpoint/2010/main" val="24460244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0505" y="0"/>
            <a:ext cx="6001975" cy="6969458"/>
          </a:xfrm>
        </p:spPr>
      </p:pic>
    </p:spTree>
    <p:extLst>
      <p:ext uri="{BB962C8B-B14F-4D97-AF65-F5344CB8AC3E}">
        <p14:creationId xmlns:p14="http://schemas.microsoft.com/office/powerpoint/2010/main" val="23496150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53715" y="-1"/>
            <a:ext cx="5610958" cy="69625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44546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1863" y="-280974"/>
            <a:ext cx="7262948" cy="7348446"/>
          </a:xfrm>
        </p:spPr>
      </p:pic>
    </p:spTree>
    <p:extLst>
      <p:ext uri="{BB962C8B-B14F-4D97-AF65-F5344CB8AC3E}">
        <p14:creationId xmlns:p14="http://schemas.microsoft.com/office/powerpoint/2010/main" val="38854760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3</Words>
  <Application>Microsoft Office PowerPoint</Application>
  <PresentationFormat>Widescreen</PresentationFormat>
  <Paragraphs>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Mini-lesson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Mini-lesson</dc:title>
  <dc:creator>Mavra Jurewicz</dc:creator>
  <cp:lastModifiedBy>Mavra Jurewicz</cp:lastModifiedBy>
  <cp:revision>5</cp:revision>
  <dcterms:created xsi:type="dcterms:W3CDTF">2017-11-01T22:15:16Z</dcterms:created>
  <dcterms:modified xsi:type="dcterms:W3CDTF">2017-11-13T14:46:34Z</dcterms:modified>
</cp:coreProperties>
</file>